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9"/>
    <p:restoredTop sz="94660"/>
  </p:normalViewPr>
  <p:slideViewPr>
    <p:cSldViewPr showGuides="1">
      <p:cViewPr varScale="1">
        <p:scale>
          <a:sx n="92" d="100"/>
          <a:sy n="92" d="100"/>
        </p:scale>
        <p:origin x="66" y="84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27/11/2025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27/11/2025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purl.org/dc/terms/"/>
    <ds:schemaRef ds:uri="http://purl.org/dc/dcmitype/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1306</TotalTime>
  <Words>700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principal</cp:lastModifiedBy>
  <cp:revision>115</cp:revision>
  <dcterms:created xsi:type="dcterms:W3CDTF">2020-03-05T15:21:24Z</dcterms:created>
  <dcterms:modified xsi:type="dcterms:W3CDTF">2025-11-27T08:17:18Z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